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3" r:id="rId2"/>
    <p:sldId id="262" r:id="rId3"/>
    <p:sldId id="263" r:id="rId4"/>
    <p:sldId id="264" r:id="rId5"/>
    <p:sldId id="265" r:id="rId6"/>
    <p:sldId id="266" r:id="rId7"/>
    <p:sldId id="26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B9097-E4E1-4683-8ED9-FA64D896C99E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6FC-F33B-4070-85D2-149AC152E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767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B9097-E4E1-4683-8ED9-FA64D896C99E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6FC-F33B-4070-85D2-149AC152E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243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B9097-E4E1-4683-8ED9-FA64D896C99E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6FC-F33B-4070-85D2-149AC152E6EA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6484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B9097-E4E1-4683-8ED9-FA64D896C99E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6FC-F33B-4070-85D2-149AC152E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627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B9097-E4E1-4683-8ED9-FA64D896C99E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6FC-F33B-4070-85D2-149AC152E6E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98841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B9097-E4E1-4683-8ED9-FA64D896C99E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6FC-F33B-4070-85D2-149AC152E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1256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B9097-E4E1-4683-8ED9-FA64D896C99E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6FC-F33B-4070-85D2-149AC152E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3792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B9097-E4E1-4683-8ED9-FA64D896C99E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6FC-F33B-4070-85D2-149AC152E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855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B9097-E4E1-4683-8ED9-FA64D896C99E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6FC-F33B-4070-85D2-149AC152E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5218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B9097-E4E1-4683-8ED9-FA64D896C99E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6FC-F33B-4070-85D2-149AC152E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1960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B9097-E4E1-4683-8ED9-FA64D896C99E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6FC-F33B-4070-85D2-149AC152E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7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B9097-E4E1-4683-8ED9-FA64D896C99E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6FC-F33B-4070-85D2-149AC152E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01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B9097-E4E1-4683-8ED9-FA64D896C99E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6FC-F33B-4070-85D2-149AC152E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1149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B9097-E4E1-4683-8ED9-FA64D896C99E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6FC-F33B-4070-85D2-149AC152E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46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B9097-E4E1-4683-8ED9-FA64D896C99E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6FC-F33B-4070-85D2-149AC152E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044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B9097-E4E1-4683-8ED9-FA64D896C99E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6FC-F33B-4070-85D2-149AC152E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504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B9097-E4E1-4683-8ED9-FA64D896C99E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B2C56FC-F33B-4070-85D2-149AC152E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990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11563" y="4681241"/>
            <a:ext cx="8134350" cy="1666875"/>
          </a:xfrm>
        </p:spPr>
        <p:txBody>
          <a:bodyPr rtlCol="0">
            <a:normAutofit/>
          </a:bodyPr>
          <a:lstStyle/>
          <a:p>
            <a:pPr algn="r"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НУРГАЛИЕВА ДОЛОРЕС АБИЛДАЕВНА</a:t>
            </a:r>
          </a:p>
          <a:p>
            <a:pPr algn="r"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 педагогических наук, </a:t>
            </a:r>
            <a:r>
              <a:rPr lang="kk-KZ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ст.препод</a:t>
            </a:r>
            <a:r>
              <a:rPr lang="kk-KZ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defRPr/>
            </a:pPr>
            <a:endParaRPr lang="ru-RU" sz="14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Рисунок 5" descr="emblem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3" y="331789"/>
            <a:ext cx="1643062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2238374" y="357188"/>
            <a:ext cx="7805957" cy="917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Казахский Национальный университет имени аль-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Фараби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 философии  и политологии</a:t>
            </a:r>
          </a:p>
          <a:p>
            <a:pPr algn="ctr">
              <a:buNone/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Кафедра педагогики и образовательного менеджмента</a:t>
            </a:r>
            <a:endParaRPr lang="ru-K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71A052A1-4A9E-4D95-AF45-A46C5D94B426}"/>
              </a:ext>
            </a:extLst>
          </p:cNvPr>
          <p:cNvSpPr txBox="1">
            <a:spLocks/>
          </p:cNvSpPr>
          <p:nvPr/>
        </p:nvSpPr>
        <p:spPr>
          <a:xfrm>
            <a:off x="1318372" y="1939067"/>
            <a:ext cx="10104594" cy="18192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Образовательный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Web-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квест (автор Берни Додж)</a:t>
            </a:r>
          </a:p>
        </p:txBody>
      </p:sp>
    </p:spTree>
    <p:extLst>
      <p:ext uri="{BB962C8B-B14F-4D97-AF65-F5344CB8AC3E}">
        <p14:creationId xmlns:p14="http://schemas.microsoft.com/office/powerpoint/2010/main" val="2187701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«Веб-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квест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 (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Омарова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В.К.с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145)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9310728" cy="4282414"/>
          </a:xfrm>
          <a:ln>
            <a:solidFill>
              <a:schemeClr val="accent1"/>
            </a:solidFill>
          </a:ln>
        </p:spPr>
        <p:txBody>
          <a:bodyPr/>
          <a:lstStyle/>
          <a:p>
            <a:pPr algn="just"/>
            <a:r>
              <a:rPr lang="ru-RU" dirty="0"/>
              <a:t>–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специальным образом организованный вид самостоятельной исследовательской деятельности, для выполнения которой учащиеся осуществляют поиск информации в сети Интернет по указанным адресам.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самостоятельная поисковая деятельность на просторах сети интернет по одной или нескольким ветвям заранее заготовленного маршрута к определенной цели, поставленной в начале маршрута, в ходе которой приходится получать и анализировать встречающуюся информацию для того, чтобы перейти к следующему этапу на пути к цели</a:t>
            </a:r>
          </a:p>
        </p:txBody>
      </p:sp>
    </p:spTree>
    <p:extLst>
      <p:ext uri="{BB962C8B-B14F-4D97-AF65-F5344CB8AC3E}">
        <p14:creationId xmlns:p14="http://schemas.microsoft.com/office/powerpoint/2010/main" val="2497152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075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 заданий для веб-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квестов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6948" y="1095376"/>
            <a:ext cx="11042552" cy="5610224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пересказ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демонстрация понимания темы на основе представления материалов из разных источников в новом формате: создание презентации, плаката, рассказа;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планирование и проектирование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разработка плана или проекта на основе заданных условий;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самопознание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любые аспекты исследования личности;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компиляция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трансформация формата информации, полученной из разных источников: создание книги кулинарных рецептов, виртуальной выставки, капсулы времени, капсулы культуры;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творческое задание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творческая работа в определенном жанре - создание пьесы, стихотворения, песни, видеоролика;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аналитическая задача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поиск и систематизация информации;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детектив, головоломка, таинственная история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выводы на основе противоречивых фактов;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консенсуса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выработка решения по острой проблеме; – оценка – обоснование определенной точки зрения;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журналистское расследование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объективное изложение информации (разделение мнений и фактов);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убеждение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склонение на свою сторону оппонентов или нейтрально настроенных лиц;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научные исследования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изучение различных явлений, открытий, фактов на основе уникальных он-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лайн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источников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52963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0225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веб-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квеста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8812" y="1041009"/>
            <a:ext cx="11184988" cy="5135954"/>
          </a:xfrm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marL="0" indent="26670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– краткое описание темы веб-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квеста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266700" algn="jus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задание – формулировка проблемной задачи и описание формы представления конечного результата; </a:t>
            </a:r>
          </a:p>
          <a:p>
            <a:pPr marL="0" indent="266700" algn="jus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порядок работы и необходимые ресурсы – описание последовательности действий, ролей и ресурсов, необходимых для выполнения задания (ссылки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интернет-ресурсы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любые другие источники информации), а также вспомогательные материалы (примеры, шаблоны, таблицы, бланки, инструкции и т.п.), которые позволяют более эффективно организовать работу над веб-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квестом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266700" algn="jus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оценка – описание критериев и параметров оценки выполнения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вебквеста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которое представляется в виде бланка оценки; критерии оценки зависят от типа учебных задач, которые решаются в веб-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квесте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266700" algn="jus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заключение – краткое описание того, чему смогут научиться учащиеся, выполнив данный веб-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квест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266700" algn="jus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использованные материалы – ссылки на ресурсы, использовавшиеся для создания веб-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квеста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3150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9828" y="2110155"/>
            <a:ext cx="10607040" cy="3931208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Web-квесты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лучше всего подходят для работы в мини-группах, однако существуют и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Web-квесты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предназначенные для работы отдельных учащихся. </a:t>
            </a:r>
          </a:p>
          <a:p>
            <a:pPr>
              <a:spcBef>
                <a:spcPts val="0"/>
              </a:spcBef>
            </a:pP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Web-квест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может касаться одного предмета или быть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межпредметным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spcBef>
                <a:spcPts val="0"/>
              </a:spcBef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Исследователи отмечают, что во втором случае данная работа эффективнее.</a:t>
            </a:r>
          </a:p>
        </p:txBody>
      </p:sp>
    </p:spTree>
    <p:extLst>
      <p:ext uri="{BB962C8B-B14F-4D97-AF65-F5344CB8AC3E}">
        <p14:creationId xmlns:p14="http://schemas.microsoft.com/office/powerpoint/2010/main" val="3855268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5950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популярные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Web-квесты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53550"/>
            <a:ext cx="11788726" cy="5704450"/>
          </a:xfrm>
          <a:ln>
            <a:solidFill>
              <a:schemeClr val="accent1"/>
            </a:solidFill>
          </a:ln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/>
              <a:t>–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базы данных по проблеме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все разделы которой готовят учащиеся. – создание микромира, в котором учащиеся могут передвигаться с помощью гиперссылок, моделируя физическое пространство. </a:t>
            </a:r>
          </a:p>
          <a:p>
            <a:pPr marL="0" indent="0" algn="just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написание интерактивной истории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(учащиеся могут выбирать варианты продолжения работы; для этого каждый раз указываются два-три возможных направления; этот прием напоминает знаменитый выбор дороги у дорожного камня русскими богатырями из былин).</a:t>
            </a:r>
          </a:p>
          <a:p>
            <a:pPr marL="0" indent="0" algn="just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документа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дающего анализ какой-либо сложной проблемы и приглашающий учащихся согласиться или не согласиться с мнением авторов. </a:t>
            </a:r>
          </a:p>
          <a:p>
            <a:pPr marL="0" indent="0" algn="just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интервью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on-line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виртуальным персонажем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Ответы и вопросы разрабатываются учащимися, глубоко изучившими данную личность. (Это может быть политический деятель, литературный персонаж, известный ученый, инопланетянин и т.п.). </a:t>
            </a:r>
          </a:p>
          <a:p>
            <a:pPr marL="0" indent="0" algn="just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Данный вариант работы лучше всего предлагать не отдельным учащимся, а мини-группе, получающей общую оценку (которую дают остальные учащиеся и преподаватель) за свою работу.</a:t>
            </a:r>
          </a:p>
        </p:txBody>
      </p:sp>
    </p:spTree>
    <p:extLst>
      <p:ext uri="{BB962C8B-B14F-4D97-AF65-F5344CB8AC3E}">
        <p14:creationId xmlns:p14="http://schemas.microsoft.com/office/powerpoint/2010/main" val="809261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9817164" cy="3880773"/>
          </a:xfrm>
          <a:ln>
            <a:solidFill>
              <a:schemeClr val="accent1"/>
            </a:solidFill>
          </a:ln>
        </p:spPr>
        <p:txBody>
          <a:bodyPr/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преподавания математических и естественнонаучных дисциплин: современные проблемы и тенденции развития : материалы IV Всероссийской научно-практической конференции (Омск, 4 июля 2017 г.) / [отв. ред. А. А. Романова]. – Электрон. текст. дан. – Омск : Изд-во Ом. гос. ун-та, 2017.-245 с. </a:t>
            </a:r>
          </a:p>
          <a:p>
            <a:pPr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Омарова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В.К. Инновационные подходы в образовании: учеб. пособие – 2-ое изд. – Павлодар, ПГПИ, 2016. – 253 с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08531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</TotalTime>
  <Words>728</Words>
  <Application>Microsoft Office PowerPoint</Application>
  <PresentationFormat>Широкоэкранный</PresentationFormat>
  <Paragraphs>42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Trebuchet MS</vt:lpstr>
      <vt:lpstr>Wingdings 3</vt:lpstr>
      <vt:lpstr>Аспект</vt:lpstr>
      <vt:lpstr>Презентация PowerPoint</vt:lpstr>
      <vt:lpstr>Понятие «Веб-квест»  (Омарова В.К.с. 145)</vt:lpstr>
      <vt:lpstr>Виды  заданий для веб-квестов: </vt:lpstr>
      <vt:lpstr>Структура веб-квеста: </vt:lpstr>
      <vt:lpstr>Формы </vt:lpstr>
      <vt:lpstr>Наиболее популярные Web-квесты: </vt:lpstr>
      <vt:lpstr>Литература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СРС  в вузе</dc:title>
  <dc:creator>Lenovo</dc:creator>
  <cp:lastModifiedBy>Долорес Нургалиева</cp:lastModifiedBy>
  <cp:revision>29</cp:revision>
  <dcterms:created xsi:type="dcterms:W3CDTF">2021-05-07T05:58:16Z</dcterms:created>
  <dcterms:modified xsi:type="dcterms:W3CDTF">2022-01-27T14:08:26Z</dcterms:modified>
</cp:coreProperties>
</file>